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731" r:id="rId1"/>
    <p:sldMasterId id="2147483772" r:id="rId2"/>
  </p:sldMasterIdLst>
  <p:notesMasterIdLst>
    <p:notesMasterId r:id="rId11"/>
  </p:notesMasterIdLst>
  <p:sldIdLst>
    <p:sldId id="257" r:id="rId3"/>
    <p:sldId id="262" r:id="rId4"/>
    <p:sldId id="258" r:id="rId5"/>
    <p:sldId id="261" r:id="rId6"/>
    <p:sldId id="260" r:id="rId7"/>
    <p:sldId id="259" r:id="rId8"/>
    <p:sldId id="264" r:id="rId9"/>
    <p:sldId id="263" r:id="rId1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25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jpg>
</file>

<file path=ppt/media/image11.png>
</file>

<file path=ppt/media/image12.jpg>
</file>

<file path=ppt/media/image13.jpg>
</file>

<file path=ppt/media/image14.jpg>
</file>

<file path=ppt/media/image2.jpg>
</file>

<file path=ppt/media/image3.png>
</file>

<file path=ppt/media/image4.jpg>
</file>

<file path=ppt/media/image5.gif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0C5A5-3426-4B7B-8C69-4AA6CE69DAE9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6A59A-CB9F-4F24-95B6-6D0EECE21BFD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8594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6A59A-CB9F-4F24-95B6-6D0EECE21BFD}" type="slidenum">
              <a:rPr lang="pt-PT" smtClean="0"/>
              <a:t>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59814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6A59A-CB9F-4F24-95B6-6D0EECE21BFD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981859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66A59A-CB9F-4F24-95B6-6D0EECE21BFD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797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PT" smtClean="0"/>
              <a:t>Clique para editar o estilo do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62623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18966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073206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Clique para editar o estilo do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80434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39459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49458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25130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18977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947628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516500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12790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534512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5217284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349698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40609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800924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8266993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458074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421157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521467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06247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3142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8689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269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176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14451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97308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5344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65914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2D5BD-DCED-4434-87D4-422E7E660B91}" type="datetimeFigureOut">
              <a:rPr lang="pt-PT" smtClean="0"/>
              <a:t>28/02/2018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95D7A-2570-42D4-AD18-00D29181E02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829402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  <p:sldLayoutId id="2147483785" r:id="rId13"/>
    <p:sldLayoutId id="2147483786" r:id="rId14"/>
    <p:sldLayoutId id="2147483787" r:id="rId15"/>
    <p:sldLayoutId id="2147483788" r:id="rId16"/>
    <p:sldLayoutId id="214748378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gif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jp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6087529" y="1027698"/>
            <a:ext cx="42578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pPr algn="ctr"/>
            <a:r>
              <a:rPr lang="pt-PT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Nuno</a:t>
            </a:r>
            <a:r>
              <a:rPr lang="pt-PT" sz="5400" b="1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</a:rPr>
              <a:t> </a:t>
            </a:r>
            <a:r>
              <a:rPr lang="pt-PT" sz="5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Martins</a:t>
            </a:r>
            <a:endParaRPr lang="pt-PT" sz="54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25284240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ção de Conteúdo 5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691" y="866126"/>
            <a:ext cx="5801784" cy="3906548"/>
          </a:xfrm>
        </p:spPr>
      </p:pic>
      <p:sp>
        <p:nvSpPr>
          <p:cNvPr id="9" name="Retângulo 8"/>
          <p:cNvSpPr/>
          <p:nvPr/>
        </p:nvSpPr>
        <p:spPr>
          <a:xfrm>
            <a:off x="4838102" y="5347421"/>
            <a:ext cx="25712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CHÃOS </a:t>
            </a:r>
            <a:endParaRPr lang="pt-PT" sz="54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319" y="866126"/>
            <a:ext cx="3639641" cy="390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218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WatercolorSponge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168" y="275037"/>
            <a:ext cx="8530192" cy="6395645"/>
          </a:xfrm>
        </p:spPr>
      </p:pic>
      <p:sp>
        <p:nvSpPr>
          <p:cNvPr id="6" name="Retângulo 5"/>
          <p:cNvSpPr/>
          <p:nvPr/>
        </p:nvSpPr>
        <p:spPr>
          <a:xfrm>
            <a:off x="3835541" y="463306"/>
            <a:ext cx="628281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PT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PAIXÃO PELA ABELHAS</a:t>
            </a:r>
            <a:r>
              <a:rPr lang="pt-PT" sz="4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endParaRPr lang="pt-PT" sz="40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43319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ção de Conteúdo 11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444" y="597910"/>
            <a:ext cx="7221012" cy="5415759"/>
          </a:xfrm>
        </p:spPr>
      </p:pic>
      <p:sp>
        <p:nvSpPr>
          <p:cNvPr id="14" name="Retângulo 13"/>
          <p:cNvSpPr/>
          <p:nvPr/>
        </p:nvSpPr>
        <p:spPr>
          <a:xfrm>
            <a:off x="5552952" y="597910"/>
            <a:ext cx="414726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4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NATUREZA</a:t>
            </a:r>
            <a:endParaRPr lang="pt-PT" sz="4400" b="1" dirty="0">
              <a:ln w="13462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9783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0533" y="513050"/>
            <a:ext cx="7648080" cy="5582950"/>
          </a:xfrm>
        </p:spPr>
      </p:pic>
      <p:sp>
        <p:nvSpPr>
          <p:cNvPr id="6" name="Retângulo 5"/>
          <p:cNvSpPr/>
          <p:nvPr/>
        </p:nvSpPr>
        <p:spPr>
          <a:xfrm>
            <a:off x="4947543" y="659762"/>
            <a:ext cx="4998563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PT" sz="44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CICLOTURISMO</a:t>
            </a:r>
            <a:endParaRPr lang="pt-PT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6816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Brush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852" y="749027"/>
            <a:ext cx="9036589" cy="5074257"/>
          </a:xfrm>
        </p:spPr>
      </p:pic>
      <p:sp>
        <p:nvSpPr>
          <p:cNvPr id="6" name="Retângulo 5"/>
          <p:cNvSpPr/>
          <p:nvPr/>
        </p:nvSpPr>
        <p:spPr>
          <a:xfrm>
            <a:off x="7298434" y="5053843"/>
            <a:ext cx="339452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4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CONCERTOS</a:t>
            </a:r>
            <a:endParaRPr lang="pt-PT" sz="4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7171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544" y="502556"/>
            <a:ext cx="7920025" cy="5940020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7171311" y="5531357"/>
            <a:ext cx="266355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PT" sz="4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HISTÓRIA</a:t>
            </a:r>
            <a:endParaRPr lang="pt-PT" sz="4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rgbClr val="FFFF00"/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61228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3477717" y="575244"/>
            <a:ext cx="6265889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PT" sz="72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OBRIGADO</a:t>
            </a:r>
            <a:endParaRPr lang="pt-PT" sz="72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0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8863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TM02900720[[fn=Integral]]</Template>
  <TotalTime>211</TotalTime>
  <Words>14</Words>
  <Application>Microsoft Office PowerPoint</Application>
  <PresentationFormat>Ecrã Panorâmico</PresentationFormat>
  <Paragraphs>11</Paragraphs>
  <Slides>8</Slides>
  <Notes>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dos diapositivos</vt:lpstr>
      </vt:variant>
      <vt:variant>
        <vt:i4>8</vt:i4>
      </vt:variant>
    </vt:vector>
  </HeadingPairs>
  <TitlesOfParts>
    <vt:vector size="16" baseType="lpstr">
      <vt:lpstr>Arial</vt:lpstr>
      <vt:lpstr>Bookman Old Style</vt:lpstr>
      <vt:lpstr>Calibri</vt:lpstr>
      <vt:lpstr>Calibri Light</vt:lpstr>
      <vt:lpstr>Rockwell</vt:lpstr>
      <vt:lpstr>Wingdings 2</vt:lpstr>
      <vt:lpstr>HDOfficeLightV0</vt:lpstr>
      <vt:lpstr>Damask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Nuno Martins</dc:title>
  <dc:creator>formandos</dc:creator>
  <cp:lastModifiedBy>formandos</cp:lastModifiedBy>
  <cp:revision>19</cp:revision>
  <dcterms:created xsi:type="dcterms:W3CDTF">2018-02-28T09:10:40Z</dcterms:created>
  <dcterms:modified xsi:type="dcterms:W3CDTF">2018-02-28T12:46:40Z</dcterms:modified>
</cp:coreProperties>
</file>

<file path=docProps/thumbnail.jpeg>
</file>